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96" d="100"/>
          <a:sy n="96" d="100"/>
        </p:scale>
        <p:origin x="96" y="10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6928-A972-40C3-8F59-20926A09AED9}" type="datetimeFigureOut">
              <a:rPr lang="de-CH" smtClean="0"/>
              <a:t>29.09.2015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A3DD-E1F0-4EBE-B993-1C5DF6E6FF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9591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6928-A972-40C3-8F59-20926A09AED9}" type="datetimeFigureOut">
              <a:rPr lang="de-CH" smtClean="0"/>
              <a:t>29.09.2015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A3DD-E1F0-4EBE-B993-1C5DF6E6FF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64826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6928-A972-40C3-8F59-20926A09AED9}" type="datetimeFigureOut">
              <a:rPr lang="de-CH" smtClean="0"/>
              <a:t>29.09.2015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A3DD-E1F0-4EBE-B993-1C5DF6E6FF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877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6928-A972-40C3-8F59-20926A09AED9}" type="datetimeFigureOut">
              <a:rPr lang="de-CH" smtClean="0"/>
              <a:t>29.09.2015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A3DD-E1F0-4EBE-B993-1C5DF6E6FF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77032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6928-A972-40C3-8F59-20926A09AED9}" type="datetimeFigureOut">
              <a:rPr lang="de-CH" smtClean="0"/>
              <a:t>29.09.2015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A3DD-E1F0-4EBE-B993-1C5DF6E6FF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61255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6928-A972-40C3-8F59-20926A09AED9}" type="datetimeFigureOut">
              <a:rPr lang="de-CH" smtClean="0"/>
              <a:t>29.09.2015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A3DD-E1F0-4EBE-B993-1C5DF6E6FF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5863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6928-A972-40C3-8F59-20926A09AED9}" type="datetimeFigureOut">
              <a:rPr lang="de-CH" smtClean="0"/>
              <a:t>29.09.2015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A3DD-E1F0-4EBE-B993-1C5DF6E6FF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54778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6928-A972-40C3-8F59-20926A09AED9}" type="datetimeFigureOut">
              <a:rPr lang="de-CH" smtClean="0"/>
              <a:t>29.09.2015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A3DD-E1F0-4EBE-B993-1C5DF6E6FF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48378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6928-A972-40C3-8F59-20926A09AED9}" type="datetimeFigureOut">
              <a:rPr lang="de-CH" smtClean="0"/>
              <a:t>29.09.2015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A3DD-E1F0-4EBE-B993-1C5DF6E6FF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90833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6928-A972-40C3-8F59-20926A09AED9}" type="datetimeFigureOut">
              <a:rPr lang="de-CH" smtClean="0"/>
              <a:t>29.09.2015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A3DD-E1F0-4EBE-B993-1C5DF6E6FF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832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6928-A972-40C3-8F59-20926A09AED9}" type="datetimeFigureOut">
              <a:rPr lang="de-CH" smtClean="0"/>
              <a:t>29.09.2015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A3DD-E1F0-4EBE-B993-1C5DF6E6FF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88767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86928-A972-40C3-8F59-20926A09AED9}" type="datetimeFigureOut">
              <a:rPr lang="de-CH" smtClean="0"/>
              <a:t>29.09.2015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7A3DD-E1F0-4EBE-B993-1C5DF6E6FF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21934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b="1" dirty="0"/>
              <a:t>Test Word Dokument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 err="1"/>
              <a:t>Lorem</a:t>
            </a:r>
            <a:r>
              <a:rPr lang="de-CH" dirty="0"/>
              <a:t> </a:t>
            </a:r>
            <a:r>
              <a:rPr lang="de-CH" dirty="0" err="1"/>
              <a:t>ipsum</a:t>
            </a:r>
            <a:r>
              <a:rPr lang="de-CH" dirty="0"/>
              <a:t> </a:t>
            </a:r>
            <a:r>
              <a:rPr lang="de-CH" dirty="0" err="1"/>
              <a:t>dolor</a:t>
            </a:r>
            <a:r>
              <a:rPr lang="de-CH" dirty="0"/>
              <a:t> </a:t>
            </a:r>
            <a:r>
              <a:rPr lang="de-CH" dirty="0" err="1"/>
              <a:t>sit</a:t>
            </a:r>
            <a:r>
              <a:rPr lang="de-CH" dirty="0"/>
              <a:t> </a:t>
            </a:r>
            <a:r>
              <a:rPr lang="de-CH" dirty="0" err="1"/>
              <a:t>amet</a:t>
            </a:r>
            <a:r>
              <a:rPr lang="de-CH" dirty="0"/>
              <a:t>, </a:t>
            </a:r>
            <a:r>
              <a:rPr lang="de-CH" dirty="0" err="1"/>
              <a:t>consetetur</a:t>
            </a:r>
            <a:r>
              <a:rPr lang="de-CH" dirty="0"/>
              <a:t> </a:t>
            </a:r>
            <a:r>
              <a:rPr lang="de-CH" dirty="0" err="1"/>
              <a:t>sadipscing</a:t>
            </a:r>
            <a:r>
              <a:rPr lang="de-CH" dirty="0"/>
              <a:t> </a:t>
            </a:r>
            <a:r>
              <a:rPr lang="de-CH" dirty="0" err="1"/>
              <a:t>elitr</a:t>
            </a:r>
            <a:r>
              <a:rPr lang="de-CH" dirty="0"/>
              <a:t>, </a:t>
            </a:r>
            <a:r>
              <a:rPr lang="de-CH" dirty="0" err="1"/>
              <a:t>sed</a:t>
            </a:r>
            <a:r>
              <a:rPr lang="de-CH" dirty="0"/>
              <a:t> </a:t>
            </a:r>
            <a:r>
              <a:rPr lang="de-CH" dirty="0" err="1"/>
              <a:t>diam</a:t>
            </a:r>
            <a:r>
              <a:rPr lang="de-CH" dirty="0"/>
              <a:t> </a:t>
            </a:r>
            <a:r>
              <a:rPr lang="de-CH" dirty="0" err="1"/>
              <a:t>nonumy</a:t>
            </a:r>
            <a:r>
              <a:rPr lang="de-CH" dirty="0"/>
              <a:t> </a:t>
            </a:r>
            <a:r>
              <a:rPr lang="de-CH" dirty="0" err="1"/>
              <a:t>eirmod</a:t>
            </a:r>
            <a:r>
              <a:rPr lang="de-CH" dirty="0"/>
              <a:t> </a:t>
            </a:r>
            <a:r>
              <a:rPr lang="de-CH" dirty="0" err="1"/>
              <a:t>tempor</a:t>
            </a:r>
            <a:r>
              <a:rPr lang="de-CH" dirty="0"/>
              <a:t> </a:t>
            </a:r>
            <a:r>
              <a:rPr lang="de-CH" dirty="0" err="1"/>
              <a:t>invidunt</a:t>
            </a:r>
            <a:r>
              <a:rPr lang="de-CH" dirty="0"/>
              <a:t> </a:t>
            </a:r>
            <a:r>
              <a:rPr lang="de-CH" dirty="0" err="1"/>
              <a:t>ut</a:t>
            </a:r>
            <a:r>
              <a:rPr lang="de-CH" dirty="0"/>
              <a:t> </a:t>
            </a:r>
            <a:r>
              <a:rPr lang="de-CH" dirty="0" err="1"/>
              <a:t>labore</a:t>
            </a:r>
            <a:r>
              <a:rPr lang="de-CH" dirty="0"/>
              <a:t> et </a:t>
            </a:r>
            <a:r>
              <a:rPr lang="de-CH" dirty="0" err="1"/>
              <a:t>dolore</a:t>
            </a:r>
            <a:r>
              <a:rPr lang="de-CH" dirty="0"/>
              <a:t> magna </a:t>
            </a:r>
            <a:r>
              <a:rPr lang="de-CH" dirty="0" err="1"/>
              <a:t>aliquyam</a:t>
            </a:r>
            <a:r>
              <a:rPr lang="de-CH" dirty="0"/>
              <a:t> </a:t>
            </a:r>
            <a:r>
              <a:rPr lang="de-CH" dirty="0" err="1"/>
              <a:t>erat</a:t>
            </a:r>
            <a:r>
              <a:rPr lang="de-CH" dirty="0"/>
              <a:t>, </a:t>
            </a:r>
            <a:r>
              <a:rPr lang="de-CH" dirty="0" err="1"/>
              <a:t>sed</a:t>
            </a:r>
            <a:r>
              <a:rPr lang="de-CH" dirty="0"/>
              <a:t> </a:t>
            </a:r>
            <a:r>
              <a:rPr lang="de-CH" dirty="0" err="1"/>
              <a:t>diam</a:t>
            </a:r>
            <a:r>
              <a:rPr lang="de-CH" dirty="0"/>
              <a:t> </a:t>
            </a:r>
            <a:r>
              <a:rPr lang="de-CH" dirty="0" err="1"/>
              <a:t>voluptua</a:t>
            </a:r>
            <a:r>
              <a:rPr lang="de-CH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9743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Folie 1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/>
              <a:t>Duis </a:t>
            </a:r>
            <a:r>
              <a:rPr lang="fr-CH" dirty="0" err="1"/>
              <a:t>autem</a:t>
            </a:r>
            <a:r>
              <a:rPr lang="fr-CH" dirty="0"/>
              <a:t> </a:t>
            </a:r>
            <a:r>
              <a:rPr lang="fr-CH" dirty="0" err="1"/>
              <a:t>vel</a:t>
            </a:r>
            <a:r>
              <a:rPr lang="fr-CH" dirty="0"/>
              <a:t> </a:t>
            </a:r>
            <a:r>
              <a:rPr lang="fr-CH" dirty="0" err="1"/>
              <a:t>eum</a:t>
            </a:r>
            <a:r>
              <a:rPr lang="fr-CH" dirty="0"/>
              <a:t> </a:t>
            </a:r>
            <a:r>
              <a:rPr lang="fr-CH" dirty="0" err="1"/>
              <a:t>iriure</a:t>
            </a:r>
            <a:r>
              <a:rPr lang="fr-CH" dirty="0"/>
              <a:t> </a:t>
            </a:r>
            <a:r>
              <a:rPr lang="fr-CH" dirty="0" err="1"/>
              <a:t>dolor</a:t>
            </a:r>
            <a:r>
              <a:rPr lang="fr-CH" dirty="0"/>
              <a:t> in </a:t>
            </a:r>
            <a:r>
              <a:rPr lang="fr-CH" dirty="0" err="1"/>
              <a:t>hendrerit</a:t>
            </a:r>
            <a:r>
              <a:rPr lang="fr-CH" dirty="0"/>
              <a:t> in </a:t>
            </a:r>
            <a:r>
              <a:rPr lang="fr-CH" dirty="0" err="1"/>
              <a:t>vulputate</a:t>
            </a:r>
            <a:r>
              <a:rPr lang="fr-CH" dirty="0"/>
              <a:t> </a:t>
            </a:r>
            <a:r>
              <a:rPr lang="fr-CH" dirty="0" err="1"/>
              <a:t>velit</a:t>
            </a:r>
            <a:r>
              <a:rPr lang="fr-CH" dirty="0"/>
              <a:t> esse </a:t>
            </a:r>
            <a:r>
              <a:rPr lang="fr-CH" dirty="0" err="1"/>
              <a:t>molestie</a:t>
            </a:r>
            <a:r>
              <a:rPr lang="fr-CH" dirty="0"/>
              <a:t> </a:t>
            </a:r>
            <a:r>
              <a:rPr lang="fr-CH" dirty="0" err="1"/>
              <a:t>consequat</a:t>
            </a:r>
            <a:r>
              <a:rPr lang="fr-CH" dirty="0"/>
              <a:t>, </a:t>
            </a:r>
            <a:r>
              <a:rPr lang="fr-CH" dirty="0" err="1"/>
              <a:t>vel</a:t>
            </a:r>
            <a:r>
              <a:rPr lang="fr-CH" dirty="0"/>
              <a:t> </a:t>
            </a:r>
            <a:r>
              <a:rPr lang="fr-CH" dirty="0" err="1"/>
              <a:t>illum</a:t>
            </a:r>
            <a:r>
              <a:rPr lang="fr-CH" dirty="0"/>
              <a:t> </a:t>
            </a:r>
            <a:r>
              <a:rPr lang="fr-CH" dirty="0" err="1"/>
              <a:t>dolore</a:t>
            </a:r>
            <a:r>
              <a:rPr lang="fr-CH" dirty="0"/>
              <a:t> </a:t>
            </a:r>
            <a:r>
              <a:rPr lang="fr-CH" dirty="0" smtClean="0"/>
              <a:t>eu.</a:t>
            </a:r>
          </a:p>
          <a:p>
            <a:r>
              <a:rPr lang="fr-CH" dirty="0" err="1" smtClean="0"/>
              <a:t>Feugiat</a:t>
            </a:r>
            <a:r>
              <a:rPr lang="fr-CH" dirty="0" smtClean="0"/>
              <a:t> </a:t>
            </a:r>
            <a:r>
              <a:rPr lang="fr-CH" dirty="0" err="1"/>
              <a:t>nulla</a:t>
            </a:r>
            <a:r>
              <a:rPr lang="fr-CH" dirty="0"/>
              <a:t> </a:t>
            </a:r>
            <a:r>
              <a:rPr lang="fr-CH" dirty="0" err="1"/>
              <a:t>facilisis</a:t>
            </a:r>
            <a:r>
              <a:rPr lang="fr-CH" dirty="0"/>
              <a:t> at </a:t>
            </a:r>
            <a:r>
              <a:rPr lang="fr-CH" dirty="0" err="1"/>
              <a:t>vero</a:t>
            </a:r>
            <a:r>
              <a:rPr lang="fr-CH" dirty="0"/>
              <a:t> </a:t>
            </a:r>
            <a:r>
              <a:rPr lang="fr-CH" dirty="0" err="1"/>
              <a:t>eros</a:t>
            </a:r>
            <a:r>
              <a:rPr lang="fr-CH" dirty="0"/>
              <a:t> et </a:t>
            </a:r>
            <a:r>
              <a:rPr lang="fr-CH" dirty="0" err="1"/>
              <a:t>accumsan</a:t>
            </a:r>
            <a:r>
              <a:rPr lang="fr-CH" dirty="0"/>
              <a:t> et </a:t>
            </a:r>
            <a:r>
              <a:rPr lang="fr-CH" dirty="0" err="1"/>
              <a:t>iusto</a:t>
            </a:r>
            <a:r>
              <a:rPr lang="fr-CH" dirty="0"/>
              <a:t> </a:t>
            </a:r>
            <a:r>
              <a:rPr lang="fr-CH" dirty="0" err="1"/>
              <a:t>odio</a:t>
            </a:r>
            <a:r>
              <a:rPr lang="fr-CH" dirty="0"/>
              <a:t> </a:t>
            </a:r>
            <a:r>
              <a:rPr lang="fr-CH" dirty="0" err="1"/>
              <a:t>dignissim</a:t>
            </a:r>
            <a:r>
              <a:rPr lang="fr-CH" dirty="0"/>
              <a:t> qui </a:t>
            </a:r>
            <a:r>
              <a:rPr lang="fr-CH" dirty="0" err="1"/>
              <a:t>blandit</a:t>
            </a:r>
            <a:r>
              <a:rPr lang="fr-CH" dirty="0"/>
              <a:t> </a:t>
            </a:r>
            <a:r>
              <a:rPr lang="fr-CH" dirty="0" err="1"/>
              <a:t>praesent</a:t>
            </a:r>
            <a:r>
              <a:rPr lang="fr-CH" dirty="0"/>
              <a:t> </a:t>
            </a:r>
            <a:r>
              <a:rPr lang="fr-CH" dirty="0" err="1"/>
              <a:t>luptatum</a:t>
            </a:r>
            <a:r>
              <a:rPr lang="fr-CH" dirty="0"/>
              <a:t> </a:t>
            </a:r>
            <a:r>
              <a:rPr lang="fr-CH" dirty="0" err="1"/>
              <a:t>zzril</a:t>
            </a:r>
            <a:r>
              <a:rPr lang="fr-CH" dirty="0"/>
              <a:t> </a:t>
            </a:r>
            <a:r>
              <a:rPr lang="fr-CH" dirty="0" err="1"/>
              <a:t>delenit</a:t>
            </a:r>
            <a:r>
              <a:rPr lang="fr-CH" dirty="0"/>
              <a:t> </a:t>
            </a:r>
            <a:r>
              <a:rPr lang="fr-CH" dirty="0" err="1"/>
              <a:t>augue</a:t>
            </a:r>
            <a:r>
              <a:rPr lang="fr-CH" dirty="0"/>
              <a:t> duis </a:t>
            </a:r>
            <a:r>
              <a:rPr lang="fr-CH" dirty="0" err="1"/>
              <a:t>dolore</a:t>
            </a:r>
            <a:r>
              <a:rPr lang="fr-CH" dirty="0"/>
              <a:t> te </a:t>
            </a:r>
            <a:r>
              <a:rPr lang="fr-CH" dirty="0" err="1"/>
              <a:t>feugait</a:t>
            </a:r>
            <a:r>
              <a:rPr lang="fr-CH" dirty="0"/>
              <a:t> </a:t>
            </a:r>
            <a:r>
              <a:rPr lang="fr-CH" dirty="0" err="1"/>
              <a:t>nulla</a:t>
            </a:r>
            <a:r>
              <a:rPr lang="fr-CH" dirty="0"/>
              <a:t> </a:t>
            </a:r>
            <a:r>
              <a:rPr lang="fr-CH" dirty="0" err="1"/>
              <a:t>facilisi</a:t>
            </a:r>
            <a:r>
              <a:rPr lang="fr-CH" dirty="0"/>
              <a:t>. </a:t>
            </a:r>
            <a:endParaRPr lang="fr-CH" dirty="0" smtClean="0"/>
          </a:p>
          <a:p>
            <a:r>
              <a:rPr lang="fr-CH" smtClean="0"/>
              <a:t>Lorem</a:t>
            </a:r>
            <a:r>
              <a:rPr lang="fr-CH" dirty="0" smtClean="0"/>
              <a:t> </a:t>
            </a:r>
            <a:r>
              <a:rPr lang="fr-CH" dirty="0" err="1"/>
              <a:t>ipsum</a:t>
            </a:r>
            <a:r>
              <a:rPr lang="fr-CH" dirty="0"/>
              <a:t> </a:t>
            </a:r>
            <a:r>
              <a:rPr lang="fr-CH" dirty="0" err="1"/>
              <a:t>dolor</a:t>
            </a:r>
            <a:r>
              <a:rPr lang="fr-CH" dirty="0"/>
              <a:t> </a:t>
            </a:r>
            <a:r>
              <a:rPr lang="fr-CH" dirty="0" err="1"/>
              <a:t>sit</a:t>
            </a:r>
            <a:r>
              <a:rPr lang="fr-CH" dirty="0"/>
              <a:t> </a:t>
            </a:r>
            <a:r>
              <a:rPr lang="fr-CH" dirty="0" err="1"/>
              <a:t>amet</a:t>
            </a:r>
            <a:r>
              <a:rPr lang="fr-CH" dirty="0"/>
              <a:t>, </a:t>
            </a:r>
            <a:r>
              <a:rPr lang="fr-CH" dirty="0" err="1"/>
              <a:t>consectetuer</a:t>
            </a:r>
            <a:r>
              <a:rPr lang="fr-CH" dirty="0"/>
              <a:t> </a:t>
            </a:r>
            <a:r>
              <a:rPr lang="fr-CH" dirty="0" err="1"/>
              <a:t>adipiscing</a:t>
            </a:r>
            <a:r>
              <a:rPr lang="fr-CH" dirty="0"/>
              <a:t> </a:t>
            </a:r>
            <a:r>
              <a:rPr lang="fr-CH" dirty="0" err="1"/>
              <a:t>elit</a:t>
            </a:r>
            <a:r>
              <a:rPr lang="fr-CH" dirty="0"/>
              <a:t>, </a:t>
            </a:r>
            <a:r>
              <a:rPr lang="fr-CH" dirty="0" err="1"/>
              <a:t>sed</a:t>
            </a:r>
            <a:r>
              <a:rPr lang="fr-CH" dirty="0"/>
              <a:t> diam </a:t>
            </a:r>
            <a:r>
              <a:rPr lang="fr-CH" dirty="0" err="1"/>
              <a:t>nonummy</a:t>
            </a:r>
            <a:r>
              <a:rPr lang="fr-CH" dirty="0"/>
              <a:t> </a:t>
            </a:r>
            <a:r>
              <a:rPr lang="fr-CH" dirty="0" err="1"/>
              <a:t>nibh</a:t>
            </a:r>
            <a:r>
              <a:rPr lang="fr-CH" dirty="0"/>
              <a:t> </a:t>
            </a:r>
            <a:r>
              <a:rPr lang="fr-CH" dirty="0" err="1"/>
              <a:t>euismod</a:t>
            </a:r>
            <a:r>
              <a:rPr lang="fr-CH" dirty="0"/>
              <a:t> </a:t>
            </a:r>
            <a:r>
              <a:rPr lang="fr-CH" dirty="0" err="1"/>
              <a:t>tincidunt</a:t>
            </a:r>
            <a:r>
              <a:rPr lang="fr-CH" dirty="0"/>
              <a:t> ut </a:t>
            </a:r>
            <a:r>
              <a:rPr lang="fr-CH" dirty="0" err="1"/>
              <a:t>laoreet</a:t>
            </a:r>
            <a:r>
              <a:rPr lang="fr-CH" dirty="0"/>
              <a:t> </a:t>
            </a:r>
            <a:r>
              <a:rPr lang="fr-CH" dirty="0" err="1"/>
              <a:t>dolore</a:t>
            </a:r>
            <a:r>
              <a:rPr lang="fr-CH" dirty="0"/>
              <a:t> magna </a:t>
            </a:r>
            <a:r>
              <a:rPr lang="fr-CH" dirty="0" err="1"/>
              <a:t>aliquam</a:t>
            </a:r>
            <a:r>
              <a:rPr lang="fr-CH" dirty="0"/>
              <a:t> erat </a:t>
            </a:r>
            <a:r>
              <a:rPr lang="fr-CH" dirty="0" err="1"/>
              <a:t>volutpat</a:t>
            </a:r>
            <a:r>
              <a:rPr lang="fr-CH" dirty="0"/>
              <a:t>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04567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Folie 2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75784"/>
          </a:xfrm>
        </p:spPr>
        <p:txBody>
          <a:bodyPr>
            <a:normAutofit/>
          </a:bodyPr>
          <a:lstStyle/>
          <a:p>
            <a:r>
              <a:rPr lang="fr-CH" dirty="0"/>
              <a:t>Duis </a:t>
            </a:r>
            <a:r>
              <a:rPr lang="fr-CH" dirty="0" err="1"/>
              <a:t>autem</a:t>
            </a:r>
            <a:r>
              <a:rPr lang="fr-CH" dirty="0"/>
              <a:t> </a:t>
            </a:r>
            <a:r>
              <a:rPr lang="fr-CH" dirty="0" err="1"/>
              <a:t>vel</a:t>
            </a:r>
            <a:r>
              <a:rPr lang="fr-CH" dirty="0"/>
              <a:t> </a:t>
            </a:r>
            <a:r>
              <a:rPr lang="fr-CH" dirty="0" err="1"/>
              <a:t>eum</a:t>
            </a:r>
            <a:r>
              <a:rPr lang="fr-CH" dirty="0"/>
              <a:t> </a:t>
            </a:r>
            <a:r>
              <a:rPr lang="fr-CH" dirty="0" err="1"/>
              <a:t>iriure</a:t>
            </a:r>
            <a:r>
              <a:rPr lang="fr-CH" dirty="0"/>
              <a:t> </a:t>
            </a:r>
            <a:r>
              <a:rPr lang="fr-CH" dirty="0" err="1"/>
              <a:t>dolor</a:t>
            </a:r>
            <a:r>
              <a:rPr lang="fr-CH" dirty="0"/>
              <a:t> in </a:t>
            </a:r>
            <a:r>
              <a:rPr lang="fr-CH" dirty="0" err="1"/>
              <a:t>hendrerit</a:t>
            </a:r>
            <a:r>
              <a:rPr lang="fr-CH" dirty="0"/>
              <a:t> in </a:t>
            </a:r>
            <a:r>
              <a:rPr lang="fr-CH" dirty="0" err="1"/>
              <a:t>vulputate</a:t>
            </a:r>
            <a:r>
              <a:rPr lang="fr-CH" dirty="0"/>
              <a:t> </a:t>
            </a:r>
            <a:r>
              <a:rPr lang="fr-CH" dirty="0" err="1"/>
              <a:t>velit</a:t>
            </a:r>
            <a:r>
              <a:rPr lang="fr-CH" dirty="0"/>
              <a:t> esse </a:t>
            </a:r>
            <a:r>
              <a:rPr lang="fr-CH" dirty="0" err="1"/>
              <a:t>molestie</a:t>
            </a:r>
            <a:r>
              <a:rPr lang="fr-CH" dirty="0"/>
              <a:t> </a:t>
            </a:r>
            <a:r>
              <a:rPr lang="fr-CH" dirty="0" err="1" smtClean="0"/>
              <a:t>consequat</a:t>
            </a:r>
            <a:endParaRPr lang="fr-CH" dirty="0" smtClean="0"/>
          </a:p>
          <a:p>
            <a:r>
              <a:rPr lang="fr-CH" dirty="0" smtClean="0"/>
              <a:t>Vel </a:t>
            </a:r>
            <a:r>
              <a:rPr lang="fr-CH" dirty="0" err="1"/>
              <a:t>illum</a:t>
            </a:r>
            <a:r>
              <a:rPr lang="fr-CH" dirty="0"/>
              <a:t> </a:t>
            </a:r>
            <a:r>
              <a:rPr lang="fr-CH" dirty="0" err="1"/>
              <a:t>dolore</a:t>
            </a:r>
            <a:r>
              <a:rPr lang="fr-CH" dirty="0"/>
              <a:t> eu </a:t>
            </a:r>
            <a:r>
              <a:rPr lang="fr-CH" dirty="0" err="1"/>
              <a:t>feugiat</a:t>
            </a:r>
            <a:r>
              <a:rPr lang="fr-CH" dirty="0"/>
              <a:t> </a:t>
            </a:r>
            <a:r>
              <a:rPr lang="fr-CH" dirty="0" err="1"/>
              <a:t>nulla</a:t>
            </a:r>
            <a:r>
              <a:rPr lang="fr-CH" dirty="0"/>
              <a:t> </a:t>
            </a:r>
            <a:r>
              <a:rPr lang="fr-CH" dirty="0" err="1"/>
              <a:t>facilisis</a:t>
            </a:r>
            <a:r>
              <a:rPr lang="fr-CH" dirty="0"/>
              <a:t> at </a:t>
            </a:r>
            <a:r>
              <a:rPr lang="fr-CH" dirty="0" err="1"/>
              <a:t>vero</a:t>
            </a:r>
            <a:r>
              <a:rPr lang="fr-CH" dirty="0"/>
              <a:t> </a:t>
            </a:r>
            <a:r>
              <a:rPr lang="fr-CH" dirty="0" err="1"/>
              <a:t>eros</a:t>
            </a:r>
            <a:r>
              <a:rPr lang="fr-CH" dirty="0"/>
              <a:t> et </a:t>
            </a:r>
            <a:r>
              <a:rPr lang="fr-CH" dirty="0" err="1"/>
              <a:t>accumsan</a:t>
            </a:r>
            <a:r>
              <a:rPr lang="fr-CH" dirty="0"/>
              <a:t> et </a:t>
            </a:r>
            <a:r>
              <a:rPr lang="fr-CH" dirty="0" err="1"/>
              <a:t>iusto</a:t>
            </a:r>
            <a:r>
              <a:rPr lang="fr-CH" dirty="0"/>
              <a:t> </a:t>
            </a:r>
            <a:r>
              <a:rPr lang="fr-CH" dirty="0" err="1"/>
              <a:t>odio</a:t>
            </a:r>
            <a:r>
              <a:rPr lang="fr-CH" dirty="0"/>
              <a:t> </a:t>
            </a:r>
            <a:r>
              <a:rPr lang="fr-CH" dirty="0" err="1"/>
              <a:t>dignissim</a:t>
            </a:r>
            <a:r>
              <a:rPr lang="fr-CH" dirty="0"/>
              <a:t> qui </a:t>
            </a:r>
            <a:r>
              <a:rPr lang="fr-CH" dirty="0" err="1"/>
              <a:t>blandit</a:t>
            </a:r>
            <a:r>
              <a:rPr lang="fr-CH" dirty="0"/>
              <a:t> </a:t>
            </a:r>
            <a:r>
              <a:rPr lang="fr-CH" dirty="0" err="1"/>
              <a:t>praesent</a:t>
            </a:r>
            <a:r>
              <a:rPr lang="fr-CH" dirty="0"/>
              <a:t> </a:t>
            </a:r>
            <a:r>
              <a:rPr lang="fr-CH" dirty="0" err="1"/>
              <a:t>luptatum</a:t>
            </a:r>
            <a:r>
              <a:rPr lang="fr-CH" dirty="0"/>
              <a:t> </a:t>
            </a:r>
            <a:r>
              <a:rPr lang="fr-CH" dirty="0" err="1"/>
              <a:t>zzril</a:t>
            </a:r>
            <a:r>
              <a:rPr lang="fr-CH" dirty="0"/>
              <a:t> </a:t>
            </a:r>
            <a:r>
              <a:rPr lang="fr-CH" dirty="0" err="1"/>
              <a:t>delenit</a:t>
            </a:r>
            <a:r>
              <a:rPr lang="fr-CH" dirty="0"/>
              <a:t> </a:t>
            </a:r>
            <a:r>
              <a:rPr lang="fr-CH" dirty="0" err="1"/>
              <a:t>augue</a:t>
            </a:r>
            <a:r>
              <a:rPr lang="fr-CH" dirty="0"/>
              <a:t> duis </a:t>
            </a:r>
            <a:r>
              <a:rPr lang="fr-CH" dirty="0" err="1"/>
              <a:t>dolore</a:t>
            </a:r>
            <a:r>
              <a:rPr lang="fr-CH" dirty="0"/>
              <a:t> te </a:t>
            </a:r>
            <a:r>
              <a:rPr lang="fr-CH" dirty="0" err="1"/>
              <a:t>feugait</a:t>
            </a:r>
            <a:r>
              <a:rPr lang="fr-CH" dirty="0"/>
              <a:t> </a:t>
            </a:r>
            <a:r>
              <a:rPr lang="fr-CH" dirty="0" err="1"/>
              <a:t>nulla</a:t>
            </a:r>
            <a:r>
              <a:rPr lang="fr-CH" dirty="0"/>
              <a:t> </a:t>
            </a:r>
            <a:r>
              <a:rPr lang="fr-CH" dirty="0" err="1"/>
              <a:t>facilisi</a:t>
            </a:r>
            <a:r>
              <a:rPr lang="fr-CH" dirty="0"/>
              <a:t>. </a:t>
            </a:r>
            <a:endParaRPr lang="fr-CH" dirty="0" smtClean="0"/>
          </a:p>
          <a:p>
            <a:r>
              <a:rPr lang="fr-CH" dirty="0" err="1" smtClean="0"/>
              <a:t>Lorem</a:t>
            </a:r>
            <a:r>
              <a:rPr lang="fr-CH" dirty="0" smtClean="0"/>
              <a:t> </a:t>
            </a:r>
            <a:r>
              <a:rPr lang="fr-CH" dirty="0" err="1"/>
              <a:t>ipsum</a:t>
            </a:r>
            <a:r>
              <a:rPr lang="fr-CH" dirty="0"/>
              <a:t> </a:t>
            </a:r>
            <a:r>
              <a:rPr lang="fr-CH" dirty="0" err="1"/>
              <a:t>dolor</a:t>
            </a:r>
            <a:r>
              <a:rPr lang="fr-CH" dirty="0"/>
              <a:t> </a:t>
            </a:r>
            <a:r>
              <a:rPr lang="fr-CH" dirty="0" err="1"/>
              <a:t>sit</a:t>
            </a:r>
            <a:r>
              <a:rPr lang="fr-CH" dirty="0"/>
              <a:t> </a:t>
            </a:r>
            <a:r>
              <a:rPr lang="fr-CH" dirty="0" err="1"/>
              <a:t>amet</a:t>
            </a:r>
            <a:r>
              <a:rPr lang="fr-CH" dirty="0"/>
              <a:t>, </a:t>
            </a:r>
            <a:r>
              <a:rPr lang="fr-CH" dirty="0" err="1"/>
              <a:t>consectetuer</a:t>
            </a:r>
            <a:r>
              <a:rPr lang="fr-CH" dirty="0"/>
              <a:t> </a:t>
            </a:r>
            <a:r>
              <a:rPr lang="fr-CH" dirty="0" err="1"/>
              <a:t>adipiscing</a:t>
            </a:r>
            <a:r>
              <a:rPr lang="fr-CH" dirty="0"/>
              <a:t> </a:t>
            </a:r>
            <a:r>
              <a:rPr lang="fr-CH" dirty="0" err="1"/>
              <a:t>elit</a:t>
            </a:r>
            <a:r>
              <a:rPr lang="fr-CH" dirty="0"/>
              <a:t>, </a:t>
            </a:r>
            <a:r>
              <a:rPr lang="fr-CH" dirty="0" err="1"/>
              <a:t>sed</a:t>
            </a:r>
            <a:r>
              <a:rPr lang="fr-CH" dirty="0"/>
              <a:t> diam </a:t>
            </a:r>
            <a:r>
              <a:rPr lang="fr-CH" dirty="0" err="1"/>
              <a:t>nonummy</a:t>
            </a:r>
            <a:r>
              <a:rPr lang="fr-CH" dirty="0"/>
              <a:t> </a:t>
            </a:r>
            <a:r>
              <a:rPr lang="fr-CH" dirty="0" err="1"/>
              <a:t>nibh</a:t>
            </a:r>
            <a:r>
              <a:rPr lang="fr-CH" dirty="0"/>
              <a:t> </a:t>
            </a:r>
            <a:r>
              <a:rPr lang="fr-CH" dirty="0" err="1"/>
              <a:t>euismod</a:t>
            </a:r>
            <a:r>
              <a:rPr lang="fr-CH" dirty="0"/>
              <a:t> </a:t>
            </a:r>
            <a:r>
              <a:rPr lang="fr-CH" dirty="0" err="1"/>
              <a:t>tincidunt</a:t>
            </a:r>
            <a:r>
              <a:rPr lang="fr-CH" dirty="0"/>
              <a:t> ut </a:t>
            </a:r>
            <a:r>
              <a:rPr lang="fr-CH" dirty="0" err="1"/>
              <a:t>laoreet</a:t>
            </a:r>
            <a:r>
              <a:rPr lang="fr-CH" dirty="0"/>
              <a:t> </a:t>
            </a:r>
            <a:r>
              <a:rPr lang="fr-CH" dirty="0" err="1"/>
              <a:t>dolore</a:t>
            </a:r>
            <a:r>
              <a:rPr lang="fr-CH" dirty="0"/>
              <a:t> magna </a:t>
            </a:r>
            <a:r>
              <a:rPr lang="fr-CH" dirty="0" err="1"/>
              <a:t>aliquam</a:t>
            </a:r>
            <a:r>
              <a:rPr lang="fr-CH" dirty="0"/>
              <a:t> erat </a:t>
            </a:r>
            <a:r>
              <a:rPr lang="fr-CH" dirty="0" err="1"/>
              <a:t>volutpat</a:t>
            </a:r>
            <a:r>
              <a:rPr lang="fr-CH" dirty="0" smtClean="0"/>
              <a:t>.</a:t>
            </a:r>
          </a:p>
          <a:p>
            <a:endParaRPr lang="fr-CH" dirty="0"/>
          </a:p>
          <a:p>
            <a:r>
              <a:rPr lang="fr-CH" dirty="0" smtClean="0"/>
              <a:t>sesamnet GmbH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54766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175</Words>
  <Application>Microsoft Office PowerPoint</Application>
  <PresentationFormat>Breitbild</PresentationFormat>
  <Paragraphs>12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Test Word Dokument</vt:lpstr>
      <vt:lpstr>Folie 1</vt:lpstr>
      <vt:lpstr>Folie 2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Word Dokument</dc:title>
  <dc:creator>Jan Fässler</dc:creator>
  <cp:lastModifiedBy>Jan Fässler</cp:lastModifiedBy>
  <cp:revision>1</cp:revision>
  <dcterms:created xsi:type="dcterms:W3CDTF">2015-09-29T06:08:12Z</dcterms:created>
  <dcterms:modified xsi:type="dcterms:W3CDTF">2015-09-29T06:08:23Z</dcterms:modified>
</cp:coreProperties>
</file>